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57" r:id="rId3"/>
    <p:sldId id="258" r:id="rId4"/>
    <p:sldId id="264" r:id="rId5"/>
    <p:sldId id="265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1525D-1311-445E-8922-A082B9D4DEC2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2DD3E-FD40-4526-841B-B439A08C1B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2620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BFA068-6CCF-4749-8702-371AC8F94558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07ACD6-D320-48CE-9BC4-C2357D7AB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FA068-6CCF-4749-8702-371AC8F94558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7ACD6-D320-48CE-9BC4-C2357D7AB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FA068-6CCF-4749-8702-371AC8F94558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7ACD6-D320-48CE-9BC4-C2357D7AB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FA068-6CCF-4749-8702-371AC8F94558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7ACD6-D320-48CE-9BC4-C2357D7AB4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FA068-6CCF-4749-8702-371AC8F94558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7ACD6-D320-48CE-9BC4-C2357D7AB4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FA068-6CCF-4749-8702-371AC8F94558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7ACD6-D320-48CE-9BC4-C2357D7AB4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FA068-6CCF-4749-8702-371AC8F94558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7ACD6-D320-48CE-9BC4-C2357D7AB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FA068-6CCF-4749-8702-371AC8F94558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7ACD6-D320-48CE-9BC4-C2357D7AB4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FA068-6CCF-4749-8702-371AC8F94558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7ACD6-D320-48CE-9BC4-C2357D7AB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4BFA068-6CCF-4749-8702-371AC8F94558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7ACD6-D320-48CE-9BC4-C2357D7AB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BFA068-6CCF-4749-8702-371AC8F94558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07ACD6-D320-48CE-9BC4-C2357D7AB4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4BFA068-6CCF-4749-8702-371AC8F94558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07ACD6-D320-48CE-9BC4-C2357D7AB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estlake.follettdestiny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24200"/>
            <a:ext cx="7772400" cy="9366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Choosing “Just Right” Books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267200"/>
            <a:ext cx="7391400" cy="1752600"/>
          </a:xfrm>
        </p:spPr>
        <p:txBody>
          <a:bodyPr/>
          <a:lstStyle/>
          <a:p>
            <a:pPr algn="ctr"/>
            <a:r>
              <a:rPr lang="en-US" dirty="0" smtClean="0"/>
              <a:t>Mini-Lesson</a:t>
            </a:r>
            <a:endParaRPr lang="en-US" dirty="0"/>
          </a:p>
        </p:txBody>
      </p:sp>
      <p:pic>
        <p:nvPicPr>
          <p:cNvPr id="6" name="Picture 5" descr="MM900041016(1)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75571" y="609600"/>
            <a:ext cx="2321405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stiny button.pn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2667000"/>
            <a:ext cx="4645986" cy="234157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HOW TO PICK “</a:t>
            </a:r>
            <a:r>
              <a:rPr lang="en-US" sz="3600" i="1" dirty="0" smtClean="0"/>
              <a:t>JUST RIGHT BOOKS</a:t>
            </a:r>
            <a:r>
              <a:rPr lang="en-US" sz="3600" dirty="0" smtClean="0"/>
              <a:t>”</a:t>
            </a:r>
            <a:br>
              <a:rPr lang="en-US" sz="3600" dirty="0" smtClean="0"/>
            </a:br>
            <a:r>
              <a:rPr lang="en-US" sz="3600" dirty="0" smtClean="0"/>
              <a:t>WITH OUR NEW LIBRARY CATALOG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e-coolest-sneak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609600"/>
            <a:ext cx="3694670" cy="55174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33400"/>
            <a:ext cx="441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How did you choose those new sneakers?</a:t>
            </a:r>
            <a:endParaRPr lang="en-US" sz="2800" dirty="0"/>
          </a:p>
        </p:txBody>
      </p:sp>
    </p:spTree>
  </p:cSld>
  <p:clrMapOvr>
    <a:masterClrMapping/>
  </p:clrMapOvr>
  <p:transition spd="med">
    <p:wipe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strategies might you use to choose a “just right” book?</a:t>
            </a:r>
            <a:endParaRPr lang="en-US" dirty="0"/>
          </a:p>
        </p:txBody>
      </p:sp>
      <p:pic>
        <p:nvPicPr>
          <p:cNvPr id="5" name="Picture 4" descr="MM90028401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67575" y="4575861"/>
            <a:ext cx="1876425" cy="22821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3600" y="1371600"/>
            <a:ext cx="4522564" cy="46148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Goldilocks &amp; the Three Bears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7927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762000"/>
            <a:ext cx="7801899" cy="4906962"/>
          </a:xfrm>
        </p:spPr>
      </p:pic>
    </p:spTree>
    <p:extLst>
      <p:ext uri="{BB962C8B-B14F-4D97-AF65-F5344CB8AC3E}">
        <p14:creationId xmlns:p14="http://schemas.microsoft.com/office/powerpoint/2010/main" xmlns="" val="258475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Fiction Genres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400" y="1676400"/>
          <a:ext cx="7467600" cy="3861366"/>
        </p:xfrm>
        <a:graphic>
          <a:graphicData uri="http://schemas.openxmlformats.org/drawingml/2006/table">
            <a:tbl>
              <a:tblPr/>
              <a:tblGrid>
                <a:gridCol w="2362200"/>
                <a:gridCol w="5105400"/>
              </a:tblGrid>
              <a:tr h="6699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omic Sans MS"/>
                          <a:ea typeface="Calibri"/>
                          <a:cs typeface="TTE20EBBE8t00"/>
                        </a:rPr>
                        <a:t>GENRE</a:t>
                      </a: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omic Sans MS"/>
                          <a:ea typeface="Calibri"/>
                          <a:cs typeface="TTE20EBBE8t00"/>
                        </a:rPr>
                        <a:t>DEFINITION</a:t>
                      </a: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4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/>
                          <a:ea typeface="Calibri"/>
                          <a:cs typeface="TTE20EBBE8t00"/>
                        </a:rPr>
                        <a:t>Fantasy</a:t>
                      </a: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omic Sans MS"/>
                          <a:ea typeface="Calibri"/>
                          <a:cs typeface="TTE20EBBE8t00"/>
                        </a:rPr>
                        <a:t>A story including elements that are impossible such as talking animals or magical </a:t>
                      </a:r>
                      <a:r>
                        <a:rPr lang="en-US" sz="1200" dirty="0" smtClean="0">
                          <a:latin typeface="Comic Sans MS"/>
                          <a:ea typeface="Calibri"/>
                          <a:cs typeface="TTE20EBBE8t00"/>
                        </a:rPr>
                        <a:t>powers.</a:t>
                      </a:r>
                      <a:r>
                        <a:rPr lang="en-US" sz="1200" baseline="0" dirty="0" smtClean="0">
                          <a:latin typeface="Comic Sans MS"/>
                          <a:ea typeface="Calibri"/>
                          <a:cs typeface="TTE20EBBE8t00"/>
                        </a:rPr>
                        <a:t>  </a:t>
                      </a:r>
                      <a:r>
                        <a:rPr lang="en-US" sz="1200" dirty="0" smtClean="0">
                          <a:latin typeface="Comic Sans MS"/>
                          <a:ea typeface="Calibri"/>
                          <a:cs typeface="TTE20EBBE8t00"/>
                        </a:rPr>
                        <a:t>Make-believe is </a:t>
                      </a:r>
                      <a:r>
                        <a:rPr lang="en-US" sz="1200" dirty="0">
                          <a:latin typeface="Comic Sans MS"/>
                          <a:ea typeface="Calibri"/>
                          <a:cs typeface="TTE20EBBE8t00"/>
                        </a:rPr>
                        <a:t>what this genre is all about.</a:t>
                      </a: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1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/>
                          <a:ea typeface="Calibri"/>
                          <a:cs typeface="TTE20EBBE8t00"/>
                        </a:rPr>
                        <a:t>Historical Fiction</a:t>
                      </a: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omic Sans MS"/>
                          <a:ea typeface="Calibri"/>
                          <a:cs typeface="TTE20EBBE8t00"/>
                        </a:rPr>
                        <a:t>A fictional story that takes place in a particular time period in the past. Often the setting is real, but the characters are made up from the author’s imagination.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9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omic Sans MS"/>
                          <a:ea typeface="Calibri"/>
                          <a:cs typeface="TTE20EBBE8t00"/>
                        </a:rPr>
                        <a:t>Mystery/Suspense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omic Sans MS"/>
                          <a:ea typeface="Calibri"/>
                          <a:cs typeface="TTE20EBBE8t00"/>
                        </a:rPr>
                        <a:t>A suspenseful story about a puzzling event that is not solved until the end of the story.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9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omic Sans MS"/>
                          <a:ea typeface="Calibri"/>
                          <a:cs typeface="TTE20EBBE8t00"/>
                        </a:rPr>
                        <a:t>Realistic Fiction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omic Sans MS"/>
                          <a:ea typeface="Calibri"/>
                          <a:cs typeface="TTE20EBBE8t00"/>
                        </a:rPr>
                        <a:t>A story using made-up characters that could happen in real life.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9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omic Sans MS"/>
                          <a:ea typeface="Calibri"/>
                          <a:cs typeface="TTE20EBBE8t00"/>
                        </a:rPr>
                        <a:t>Science Fiction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omic Sans MS"/>
                          <a:ea typeface="Calibri"/>
                          <a:cs typeface="TTE20EBBE8t00"/>
                        </a:rPr>
                        <a:t>A type of fantasy that uses science and technology (robots, time machines, etc.)</a:t>
                      </a: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you can read the words fluently (smoothly and with expression)</a:t>
            </a:r>
          </a:p>
          <a:p>
            <a:r>
              <a:rPr lang="en-US" dirty="0" smtClean="0"/>
              <a:t>there often are not a lot of words on a page</a:t>
            </a:r>
          </a:p>
          <a:p>
            <a:r>
              <a:rPr lang="en-US" dirty="0" smtClean="0"/>
              <a:t>there are not a lot of pages in the book</a:t>
            </a:r>
          </a:p>
          <a:p>
            <a:r>
              <a:rPr lang="en-US" dirty="0" smtClean="0"/>
              <a:t>sometimes the book has a larger font</a:t>
            </a:r>
          </a:p>
          <a:p>
            <a:r>
              <a:rPr lang="en-US" dirty="0" smtClean="0"/>
              <a:t>you know a lot about the subject</a:t>
            </a:r>
          </a:p>
          <a:p>
            <a:r>
              <a:rPr lang="en-US" dirty="0" smtClean="0"/>
              <a:t>you totally understand the story</a:t>
            </a:r>
          </a:p>
          <a:p>
            <a:r>
              <a:rPr lang="en-US" dirty="0" smtClean="0"/>
              <a:t>your reading rate may be quicker</a:t>
            </a:r>
          </a:p>
          <a:p>
            <a:r>
              <a:rPr lang="en-US" dirty="0" smtClean="0"/>
              <a:t>your thinking comes easy as you read the words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many of the words are too hard to read (failed 5 finger test)</a:t>
            </a:r>
          </a:p>
          <a:p>
            <a:r>
              <a:rPr lang="en-US" dirty="0" smtClean="0"/>
              <a:t>you don't know what the tricky words mean</a:t>
            </a:r>
          </a:p>
          <a:p>
            <a:r>
              <a:rPr lang="en-US" dirty="0" smtClean="0"/>
              <a:t>your reading becomes choppy</a:t>
            </a:r>
          </a:p>
          <a:p>
            <a:r>
              <a:rPr lang="en-US" dirty="0" smtClean="0"/>
              <a:t>you don't have any prior knowledge of subject</a:t>
            </a:r>
          </a:p>
          <a:p>
            <a:r>
              <a:rPr lang="en-US" dirty="0" smtClean="0"/>
              <a:t>there are often a lot of words on the page</a:t>
            </a:r>
          </a:p>
          <a:p>
            <a:r>
              <a:rPr lang="en-US" dirty="0" smtClean="0"/>
              <a:t>often the font is small</a:t>
            </a:r>
          </a:p>
          <a:p>
            <a:r>
              <a:rPr lang="en-US" dirty="0" smtClean="0"/>
              <a:t>you lose focus as you are reading</a:t>
            </a:r>
          </a:p>
          <a:p>
            <a:r>
              <a:rPr lang="en-US" dirty="0" smtClean="0"/>
              <a:t>you are not enjoying the book because you have to do too much word work</a:t>
            </a:r>
          </a:p>
          <a:p>
            <a:r>
              <a:rPr lang="en-US" dirty="0" smtClean="0"/>
              <a:t>your thinking is confused</a:t>
            </a:r>
          </a:p>
          <a:p>
            <a:r>
              <a:rPr lang="en-US" dirty="0" smtClean="0"/>
              <a:t>your reading rate slows way down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Challenging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can read most of the words</a:t>
            </a:r>
          </a:p>
          <a:p>
            <a:r>
              <a:rPr lang="en-US" dirty="0" smtClean="0"/>
              <a:t>you can understand what you are reading</a:t>
            </a:r>
          </a:p>
          <a:p>
            <a:r>
              <a:rPr lang="en-US" dirty="0" smtClean="0"/>
              <a:t>you enjoy the book</a:t>
            </a:r>
          </a:p>
          <a:p>
            <a:r>
              <a:rPr lang="en-US" dirty="0" smtClean="0"/>
              <a:t>you have some knowledge about the subject</a:t>
            </a:r>
          </a:p>
          <a:p>
            <a:r>
              <a:rPr lang="en-US" dirty="0" smtClean="0"/>
              <a:t>you can read the book with smooth fluency but there are some choppy places</a:t>
            </a:r>
          </a:p>
          <a:p>
            <a:r>
              <a:rPr lang="en-US" dirty="0" smtClean="0"/>
              <a:t>your reading rate is just right- not too slow and not too fast</a:t>
            </a:r>
          </a:p>
          <a:p>
            <a:r>
              <a:rPr lang="en-US" dirty="0" smtClean="0"/>
              <a:t>you can figure out the tricky words and still get the meaning of the story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Right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560</TotalTime>
  <Words>377</Words>
  <Application>Microsoft Office PowerPoint</Application>
  <PresentationFormat>On-screen Show (4:3)</PresentationFormat>
  <Paragraphs>47</Paragraphs>
  <Slides>10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Choosing “Just Right” Books</vt:lpstr>
      <vt:lpstr>Slide 2</vt:lpstr>
      <vt:lpstr>What strategies might you use to choose a “just right” book?</vt:lpstr>
      <vt:lpstr>Goldilocks &amp; the Three Bears</vt:lpstr>
      <vt:lpstr>Slide 5</vt:lpstr>
      <vt:lpstr>Fiction Genres</vt:lpstr>
      <vt:lpstr>Easy</vt:lpstr>
      <vt:lpstr>Challenging</vt:lpstr>
      <vt:lpstr>Just Right</vt:lpstr>
      <vt:lpstr>HOW TO PICK “JUST RIGHT BOOKS” WITH OUR NEW LIBRARY CATALOG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Choosing “Just Right” Books</dc:title>
  <dc:creator>MKnopp</dc:creator>
  <cp:lastModifiedBy>MKnopp</cp:lastModifiedBy>
  <cp:revision>67</cp:revision>
  <cp:lastPrinted>2011-09-12T11:03:44Z</cp:lastPrinted>
  <dcterms:created xsi:type="dcterms:W3CDTF">2011-09-11T17:55:29Z</dcterms:created>
  <dcterms:modified xsi:type="dcterms:W3CDTF">2011-10-03T02:57:56Z</dcterms:modified>
</cp:coreProperties>
</file>